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4" r:id="rId4"/>
    <p:sldId id="258" r:id="rId5"/>
    <p:sldId id="259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20" d="100"/>
          <a:sy n="120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Язычковые музыкальные инструменты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085184"/>
            <a:ext cx="4752528" cy="1440160"/>
          </a:xfrm>
        </p:spPr>
        <p:txBody>
          <a:bodyPr>
            <a:normAutofit lnSpcReduction="10000"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Выполнила музыкальный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уководитель: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Вивтюк</a:t>
            </a:r>
            <a:r>
              <a:rPr lang="ru-RU" sz="2800" dirty="0" smtClean="0">
                <a:solidFill>
                  <a:schemeClr val="tx1"/>
                </a:solidFill>
              </a:rPr>
              <a:t> М.А.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49275"/>
            <a:ext cx="4040188" cy="935038"/>
          </a:xfrm>
        </p:spPr>
        <p:txBody>
          <a:bodyPr/>
          <a:lstStyle/>
          <a:p>
            <a:r>
              <a:rPr lang="ru-RU" dirty="0" smtClean="0"/>
              <a:t>АККОРДЕОН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549275"/>
            <a:ext cx="4041775" cy="863600"/>
          </a:xfrm>
        </p:spPr>
        <p:txBody>
          <a:bodyPr/>
          <a:lstStyle/>
          <a:p>
            <a:r>
              <a:rPr lang="ru-RU" dirty="0" smtClean="0"/>
              <a:t>БАЯН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5274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1773238"/>
            <a:ext cx="38877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 Духовые язычковые - в которых поток воздуха создается выдуванием ртом. В них в качестве язычка как правило используется пластинка изготовленная из камыша или тростника (</a:t>
            </a:r>
            <a:r>
              <a:rPr lang="ru-RU" dirty="0" err="1" smtClean="0"/>
              <a:t>Arundo</a:t>
            </a:r>
            <a:r>
              <a:rPr lang="ru-RU" dirty="0" smtClean="0"/>
              <a:t> </a:t>
            </a:r>
            <a:r>
              <a:rPr lang="ru-RU" dirty="0" err="1" smtClean="0"/>
              <a:t>donax</a:t>
            </a:r>
            <a:r>
              <a:rPr lang="ru-RU" dirty="0" smtClean="0"/>
              <a:t>) - отсюда и ее название - трость. А инструменты - духовые тростевые. Это кларнет и саксофон с одинарной тростью; и гобой и фагот - с двойной.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6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75828" y="908720"/>
            <a:ext cx="4040188" cy="9366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Кларнет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908720"/>
            <a:ext cx="4041775" cy="9366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Фагот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4559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88841"/>
            <a:ext cx="40324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7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7408862" cy="3451225"/>
          </a:xfrm>
        </p:spPr>
        <p:txBody>
          <a:bodyPr/>
          <a:lstStyle/>
          <a:p>
            <a:r>
              <a:rPr lang="ru-RU" dirty="0" smtClean="0"/>
              <a:t>Классифицируя язычковые инструменты по способу образования воздушного потока, гармонику (</a:t>
            </a:r>
            <a:r>
              <a:rPr lang="ru-RU" dirty="0" err="1" smtClean="0"/>
              <a:t>Harmonica</a:t>
            </a:r>
            <a:r>
              <a:rPr lang="ru-RU" dirty="0" smtClean="0"/>
              <a:t>) - губную гармошку следует отнести как раз к духовым! Так же как и мелодическую гармонику, или мелодику, </a:t>
            </a:r>
            <a:r>
              <a:rPr lang="ru-RU" dirty="0" err="1" smtClean="0"/>
              <a:t>мелодион</a:t>
            </a:r>
            <a:r>
              <a:rPr lang="ru-RU" dirty="0" smtClean="0"/>
              <a:t>, </a:t>
            </a:r>
            <a:r>
              <a:rPr lang="ru-RU" dirty="0" err="1" smtClean="0"/>
              <a:t>мелодигорн</a:t>
            </a:r>
            <a:r>
              <a:rPr lang="ru-RU" dirty="0" smtClean="0"/>
              <a:t>, </a:t>
            </a:r>
            <a:r>
              <a:rPr lang="ru-RU" dirty="0" err="1" smtClean="0"/>
              <a:t>пианику</a:t>
            </a:r>
            <a:r>
              <a:rPr lang="ru-RU" dirty="0" smtClean="0"/>
              <a:t>, </a:t>
            </a:r>
            <a:r>
              <a:rPr lang="ru-RU" dirty="0" err="1" smtClean="0"/>
              <a:t>клавиетту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0972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4575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0" y="3573016"/>
            <a:ext cx="3050282" cy="30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2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229600" cy="56880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С другой стороны существует классификация по типу язычков: "бьющие" (уже знакомые нам трости), "свободно проскакивающие" (в гармониках) и "металлические" (в язычковых трубах органа). С точки зрения классификации по этому признаку губную и мелодическую гармоники следует отнести к гармоникам. У всех гармоник имеется "голосовая планка" и как минимум более двух язычков, их еще </a:t>
            </a:r>
            <a:r>
              <a:rPr lang="ru-RU" dirty="0" err="1" smtClean="0"/>
              <a:t>называают</a:t>
            </a:r>
            <a:r>
              <a:rPr lang="ru-RU" dirty="0" smtClean="0"/>
              <a:t> </a:t>
            </a:r>
            <a:r>
              <a:rPr lang="ru-RU" dirty="0" err="1" smtClean="0"/>
              <a:t>многоязычковыми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К язычковым инструментам относится и варган (</a:t>
            </a:r>
            <a:r>
              <a:rPr lang="ru-RU" dirty="0" err="1" smtClean="0"/>
              <a:t>хомус</a:t>
            </a:r>
            <a:r>
              <a:rPr lang="ru-RU" dirty="0" smtClean="0"/>
              <a:t>, </a:t>
            </a:r>
            <a:r>
              <a:rPr lang="ru-RU" dirty="0" err="1" smtClean="0"/>
              <a:t>комус</a:t>
            </a:r>
            <a:r>
              <a:rPr lang="ru-RU" dirty="0" smtClean="0"/>
              <a:t>, </a:t>
            </a:r>
            <a:r>
              <a:rPr lang="ru-RU" dirty="0" err="1" smtClean="0"/>
              <a:t>доромб</a:t>
            </a:r>
            <a:r>
              <a:rPr lang="ru-RU" dirty="0" smtClean="0"/>
              <a:t>, дан мои, </a:t>
            </a:r>
            <a:r>
              <a:rPr lang="ru-RU" dirty="0" err="1" smtClean="0"/>
              <a:t>мультроммели</a:t>
            </a:r>
            <a:r>
              <a:rPr lang="ru-RU" dirty="0" smtClean="0"/>
              <a:t>, </a:t>
            </a:r>
            <a:r>
              <a:rPr lang="ru-RU" dirty="0" err="1" smtClean="0"/>
              <a:t>кубыз</a:t>
            </a:r>
            <a:r>
              <a:rPr lang="ru-RU" dirty="0" smtClean="0"/>
              <a:t>, </a:t>
            </a:r>
            <a:r>
              <a:rPr lang="ru-RU" dirty="0" err="1" smtClean="0"/>
              <a:t>коукин</a:t>
            </a:r>
            <a:r>
              <a:rPr lang="ru-RU" dirty="0" smtClean="0"/>
              <a:t> и т.д.), язычок которого свободно проскакивающий и приводится в колебательное состояние </a:t>
            </a:r>
            <a:r>
              <a:rPr lang="ru-RU" dirty="0" err="1" smtClean="0"/>
              <a:t>защипыванием</a:t>
            </a:r>
            <a:r>
              <a:rPr lang="ru-RU" dirty="0" smtClean="0"/>
              <a:t> и отпусканием рукой исполнителя.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4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87972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333375"/>
            <a:ext cx="3095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106" y="2924944"/>
            <a:ext cx="33421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36613"/>
            <a:ext cx="7772400" cy="276383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252" y="1628801"/>
            <a:ext cx="8021132" cy="1440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Источник: Н. Г. Розенфельд, М. Д. Иванов, Издание 2, Издательство "Легкая индустрия", Москва, 1974 г.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9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230438" y="1916113"/>
            <a:ext cx="6913562" cy="1762125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                        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9381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Общая история развития язычковых инструментов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304856" cy="41297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Язычковые музыкальные инструменты — семейство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музыкальных инструментов, источником звука у которых является гибкая вибрирующая пластинка — язычок, закреплённый на одном конце. Воздействие на язычок осуществляется потоком воздуха или </a:t>
            </a:r>
            <a:r>
              <a:rPr lang="ru-RU" dirty="0" err="1">
                <a:solidFill>
                  <a:schemeClr val="tx1"/>
                </a:solidFill>
              </a:rPr>
              <a:t>защипыванием</a:t>
            </a:r>
            <a:r>
              <a:rPr lang="ru-RU" dirty="0">
                <a:solidFill>
                  <a:schemeClr val="tx1"/>
                </a:solidFill>
              </a:rPr>
              <a:t> (оттягиванием).</a:t>
            </a:r>
          </a:p>
          <a:p>
            <a:r>
              <a:rPr lang="ru-RU" dirty="0">
                <a:solidFill>
                  <a:schemeClr val="tx1"/>
                </a:solidFill>
              </a:rPr>
              <a:t>По способу </a:t>
            </a:r>
            <a:r>
              <a:rPr lang="ru-RU" dirty="0" err="1" smtClean="0">
                <a:solidFill>
                  <a:schemeClr val="tx1"/>
                </a:solidFill>
              </a:rPr>
              <a:t>звукоизвлечения</a:t>
            </a:r>
            <a:r>
              <a:rPr lang="ru-RU" dirty="0" smtClean="0">
                <a:solidFill>
                  <a:schemeClr val="tx1"/>
                </a:solidFill>
              </a:rPr>
              <a:t> язычки </a:t>
            </a:r>
            <a:r>
              <a:rPr lang="ru-RU" dirty="0">
                <a:solidFill>
                  <a:schemeClr val="tx1"/>
                </a:solidFill>
              </a:rPr>
              <a:t>таких инструментов делятся на свободно проскакивающие (в гармониках и варганах) и бьющие (тростниковые — в тростевых деревянных духовых музыкальных инструментах, металлические — в язычковых трубах органа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7408862" cy="3451225"/>
          </a:xfrm>
        </p:spPr>
        <p:txBody>
          <a:bodyPr>
            <a:normAutofit fontScale="92500"/>
          </a:bodyPr>
          <a:lstStyle/>
          <a:p>
            <a:r>
              <a:rPr lang="ru-RU" dirty="0"/>
              <a:t>Первый известный инструмент с язычковым принципом </a:t>
            </a:r>
            <a:r>
              <a:rPr lang="ru-RU" dirty="0" err="1"/>
              <a:t>звукоизвлечения</a:t>
            </a:r>
            <a:r>
              <a:rPr lang="ru-RU" dirty="0"/>
              <a:t> - это древневосточный </a:t>
            </a:r>
            <a:r>
              <a:rPr lang="ru-RU" dirty="0" err="1"/>
              <a:t>Шэн</a:t>
            </a:r>
            <a:r>
              <a:rPr lang="ru-RU" dirty="0"/>
              <a:t> (возник в Бирме, Тибете, Лаосе и Китае). Точная дата, когда этот инструмент был создан, неизвестна, но ему, как полагают, более 2 000 лет. Он считался «чистым» инструментом, то есть пригодным для исполнения священной музыки. Примерно в 700 г. н.э. </a:t>
            </a:r>
            <a:r>
              <a:rPr lang="ru-RU" dirty="0" err="1"/>
              <a:t>шэн</a:t>
            </a:r>
            <a:r>
              <a:rPr lang="ru-RU" dirty="0"/>
              <a:t> был усовершенствованным популярным инструментом, на нём можно было играть в 12 тональностях, и для этих инструментов был создан учебник гармонии. </a:t>
            </a:r>
          </a:p>
        </p:txBody>
      </p:sp>
    </p:spTree>
    <p:extLst>
      <p:ext uri="{BB962C8B-B14F-4D97-AF65-F5344CB8AC3E}">
        <p14:creationId xmlns:p14="http://schemas.microsoft.com/office/powerpoint/2010/main" val="39710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3008313" cy="5721499"/>
          </a:xfrm>
        </p:spPr>
        <p:txBody>
          <a:bodyPr/>
          <a:lstStyle/>
          <a:p>
            <a:r>
              <a:rPr lang="ru-RU" sz="2000" dirty="0" smtClean="0"/>
              <a:t>ШЭН (ШЕНГ)</a:t>
            </a:r>
          </a:p>
          <a:p>
            <a:r>
              <a:rPr lang="ru-RU" sz="2000" dirty="0" smtClean="0"/>
              <a:t>ДУХОВЫЕ ЯЗЫЧКОВЫЕ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20888" y="1484784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35896" y="836712"/>
            <a:ext cx="5111750" cy="5472608"/>
          </a:xfrm>
        </p:spPr>
        <p:txBody>
          <a:bodyPr>
            <a:noAutofit/>
          </a:bodyPr>
          <a:lstStyle/>
          <a:p>
            <a:r>
              <a:rPr lang="ru-RU" sz="2400" dirty="0" smtClean="0"/>
              <a:t>. </a:t>
            </a:r>
            <a:r>
              <a:rPr lang="ru-RU" sz="2400" dirty="0" err="1"/>
              <a:t>Шэн</a:t>
            </a:r>
            <a:r>
              <a:rPr lang="ru-RU" sz="2400" dirty="0"/>
              <a:t> состоит из корпуса и вделанных в него по окружности бамбуковых или тростниковых трубочек, в нижнем конце которых имеется металлическая пластинка с вырезанным в ней язычком. Обычно на </a:t>
            </a:r>
            <a:r>
              <a:rPr lang="ru-RU" sz="2400" dirty="0" err="1"/>
              <a:t>шэне</a:t>
            </a:r>
            <a:r>
              <a:rPr lang="ru-RU" sz="2400" dirty="0"/>
              <a:t> играли аккордами, зажимая одновременно несколько отверстий внизу трубок. В России </a:t>
            </a:r>
            <a:r>
              <a:rPr lang="ru-RU" sz="2400" dirty="0" err="1"/>
              <a:t>шэн</a:t>
            </a:r>
            <a:r>
              <a:rPr lang="ru-RU" sz="2400" dirty="0"/>
              <a:t> был известен очень давно (10 – 13 века). Доподлинно известно, что </a:t>
            </a:r>
            <a:r>
              <a:rPr lang="ru-RU" sz="2400" dirty="0" err="1"/>
              <a:t>шэн</a:t>
            </a:r>
            <a:r>
              <a:rPr lang="ru-RU" sz="2400" dirty="0"/>
              <a:t> был хорошо известен в Петербурге в середине 18 века (игрой на </a:t>
            </a:r>
            <a:r>
              <a:rPr lang="ru-RU" sz="2400" dirty="0" err="1"/>
              <a:t>шэне</a:t>
            </a:r>
            <a:r>
              <a:rPr lang="ru-RU" sz="2400" dirty="0"/>
              <a:t> </a:t>
            </a:r>
            <a:r>
              <a:rPr lang="ru-RU" sz="2400" dirty="0" smtClean="0"/>
              <a:t>увлекался </a:t>
            </a:r>
            <a:r>
              <a:rPr lang="ru-RU" sz="2400" dirty="0"/>
              <a:t>придворный музыкант и талантливый конструктор Иоганн Вильде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2403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Изобретение губной и ручной гармоники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Губные гармошки в последние годы переживают новый всплеск популярности. А изобрел этот музыкальный инструмент немец Фредерик </a:t>
            </a:r>
            <a:r>
              <a:rPr lang="ru-RU" dirty="0" err="1" smtClean="0">
                <a:solidFill>
                  <a:schemeClr val="tx1"/>
                </a:solidFill>
              </a:rPr>
              <a:t>Бушман</a:t>
            </a:r>
            <a:r>
              <a:rPr lang="ru-RU" dirty="0" smtClean="0">
                <a:solidFill>
                  <a:schemeClr val="tx1"/>
                </a:solidFill>
              </a:rPr>
              <a:t>, в 1821 году, дав ему красивое имя «Аура». В его гармонике язычки, приводимые в движение выдохом музыканта, могли свободно проскакивать в отверстия рамы и издавать звуки. Такого типа губные гармошки представлены двумя видами – хроматическая и диатоническая.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Год спустя, </a:t>
            </a:r>
            <a:r>
              <a:rPr lang="ru-RU" dirty="0" err="1" smtClean="0">
                <a:solidFill>
                  <a:schemeClr val="tx1"/>
                </a:solidFill>
              </a:rPr>
              <a:t>Бушман</a:t>
            </a:r>
            <a:r>
              <a:rPr lang="ru-RU" dirty="0" smtClean="0">
                <a:solidFill>
                  <a:schemeClr val="tx1"/>
                </a:solidFill>
              </a:rPr>
              <a:t> изобрел еще одну разновидность язычковых музыкальных инструментов – малую ручную гармонику. Он просто снабдил камертон, который использовался для настройки органов, кожаным мехом.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Изобретение губной и ручной гармоники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6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 общепринятым принципам классификации музыкальные инструменты делятся на группы по источнику звука, на подгруппы - по способу (или механизму) </a:t>
            </a:r>
            <a:r>
              <a:rPr lang="ru-RU" dirty="0" err="1" smtClean="0">
                <a:solidFill>
                  <a:schemeClr val="tx1"/>
                </a:solidFill>
              </a:rPr>
              <a:t>звукоизвлечения</a:t>
            </a:r>
            <a:r>
              <a:rPr lang="ru-RU" dirty="0" smtClean="0">
                <a:solidFill>
                  <a:schemeClr val="tx1"/>
                </a:solidFill>
              </a:rPr>
              <a:t> и на виды (для уточнения положения в подгруппе) - по дополнительному признаку, обычно конструктивного порядка.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Музыкальные инструменты, в которых звук возникает в результате колебания упругого язычка, образуют группу язычковых и делятся на подгруппы: пневматические (губная гармоника, китайский </a:t>
            </a:r>
            <a:r>
              <a:rPr lang="ru-RU" dirty="0" err="1" smtClean="0">
                <a:solidFill>
                  <a:schemeClr val="tx1"/>
                </a:solidFill>
              </a:rPr>
              <a:t>шэн</a:t>
            </a:r>
            <a:r>
              <a:rPr lang="ru-RU" dirty="0" smtClean="0">
                <a:solidFill>
                  <a:schemeClr val="tx1"/>
                </a:solidFill>
              </a:rPr>
              <a:t>), пневматические-клавишные (гармонь, баян, аккордеон, </a:t>
            </a:r>
            <a:r>
              <a:rPr lang="ru-RU" dirty="0" err="1" smtClean="0">
                <a:solidFill>
                  <a:schemeClr val="tx1"/>
                </a:solidFill>
              </a:rPr>
              <a:t>концертина</a:t>
            </a:r>
            <a:r>
              <a:rPr lang="ru-RU" dirty="0" smtClean="0">
                <a:solidFill>
                  <a:schemeClr val="tx1"/>
                </a:solidFill>
              </a:rPr>
              <a:t>, фисгармония), щипковые (варган, музыкальная шкатулка), ударные (флексатон).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музыкальных инструментов.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55576" y="2060848"/>
            <a:ext cx="7408862" cy="345122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губной гармонике язычки приводятся в колебание вдуванием струи воздуха и всасыванием струи воздуха исполнителем. </a:t>
            </a:r>
          </a:p>
          <a:p>
            <a:r>
              <a:rPr lang="ru-RU" dirty="0"/>
              <a:t>Язычки гармони, баяна, аккордеона, </a:t>
            </a:r>
            <a:r>
              <a:rPr lang="ru-RU" dirty="0" err="1"/>
              <a:t>концертины</a:t>
            </a:r>
            <a:r>
              <a:rPr lang="ru-RU" dirty="0"/>
              <a:t> и фисгармонии приводятся в колебание струей воздуха, нагнетаемой ручными, ножными или механизированными мехами и направляемой по специальным каналам или при помощи клавиш или кнопок, соединенных с рычажно-клапанным механизмом</a:t>
            </a:r>
          </a:p>
        </p:txBody>
      </p:sp>
    </p:spTree>
    <p:extLst>
      <p:ext uri="{BB962C8B-B14F-4D97-AF65-F5344CB8AC3E}">
        <p14:creationId xmlns:p14="http://schemas.microsoft.com/office/powerpoint/2010/main" val="12632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229600" cy="5246688"/>
          </a:xfrm>
        </p:spPr>
        <p:txBody>
          <a:bodyPr>
            <a:normAutofit/>
          </a:bodyPr>
          <a:lstStyle/>
          <a:p>
            <a:r>
              <a:rPr lang="ru-RU" dirty="0" smtClean="0"/>
              <a:t>Гармоники - это прежде всего аккордеон, баян, гармонь, различные виды гармошек; фисгармония, орган и т.п. - инструменты, в которых поток воздуха создается как правило мехами, приводимыми в действие либо руками, либо ногами (в случае с фисгармонией). Сюда же в некотором смысле относится и орган - не весь, а в части язычковых труб (наряду с лабиальными), и различные виды современных органов, в которых поток воздуха создается электрическим вентилятором. Инструменты, в которых воздух нагнетается мехами часто называют ручными гармониками. Когда для этого используются ноги, то - стационарными.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0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773091"/>
            <a:ext cx="4041775" cy="7207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Гармошка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6004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044" y="2204864"/>
            <a:ext cx="35283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6136" y="548679"/>
            <a:ext cx="1997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Гармонь</a:t>
            </a:r>
          </a:p>
        </p:txBody>
      </p:sp>
    </p:spTree>
    <p:extLst>
      <p:ext uri="{BB962C8B-B14F-4D97-AF65-F5344CB8AC3E}">
        <p14:creationId xmlns:p14="http://schemas.microsoft.com/office/powerpoint/2010/main" val="34385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876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Candara</vt:lpstr>
      <vt:lpstr>Symbol</vt:lpstr>
      <vt:lpstr>Волна</vt:lpstr>
      <vt:lpstr>Язычковые музыкальные инструменты </vt:lpstr>
      <vt:lpstr>Общая история развития язычковых инструментов </vt:lpstr>
      <vt:lpstr>Презентация PowerPoint</vt:lpstr>
      <vt:lpstr>  </vt:lpstr>
      <vt:lpstr>Изобретение губной и ручной гармоники </vt:lpstr>
      <vt:lpstr>Классификация музыкальных инструментов.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Язычковые музыкальные инструменты.</dc:title>
  <dc:creator>Катюша</dc:creator>
  <cp:lastModifiedBy>user</cp:lastModifiedBy>
  <cp:revision>18</cp:revision>
  <dcterms:created xsi:type="dcterms:W3CDTF">2014-12-10T15:00:46Z</dcterms:created>
  <dcterms:modified xsi:type="dcterms:W3CDTF">2021-09-08T08:31:19Z</dcterms:modified>
</cp:coreProperties>
</file>